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7" autoAdjust="0"/>
  </p:normalViewPr>
  <p:slideViewPr>
    <p:cSldViewPr>
      <p:cViewPr>
        <p:scale>
          <a:sx n="75" d="100"/>
          <a:sy n="75" d="100"/>
        </p:scale>
        <p:origin x="-12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文字的對話</a:t>
            </a:r>
            <a:endParaRPr lang="zh-TW" alt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製作人</a:t>
            </a:r>
            <a:r>
              <a:rPr lang="en-US" altLang="zh-TW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r>
              <a:rPr lang="zh-TW" alt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蔡禹丞                                      </a:t>
            </a:r>
            <a:endParaRPr lang="en-US" altLang="zh-TW" sz="1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zh-TW" altLang="en-US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指導老師</a:t>
            </a:r>
            <a:r>
              <a:rPr lang="en-US" altLang="zh-TW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r>
              <a:rPr lang="zh-TW" altLang="en-US" sz="1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鄭綺瑩</a:t>
            </a:r>
            <a:endParaRPr lang="zh-TW" altLang="en-US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6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95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弋對戈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8800" dirty="0" smtClean="0"/>
          </a:p>
          <a:p>
            <a:pPr marL="0" indent="0">
              <a:buNone/>
            </a:pPr>
            <a:r>
              <a:rPr lang="zh-TW" altLang="en-US" sz="8800" dirty="0" smtClean="0"/>
              <a:t> 弋                  戈</a:t>
            </a:r>
            <a:endParaRPr lang="zh-TW" altLang="en-US" sz="8800" dirty="0"/>
          </a:p>
        </p:txBody>
      </p:sp>
      <p:sp>
        <p:nvSpPr>
          <p:cNvPr id="4" name="圓角矩形圖說文字 3"/>
          <p:cNvSpPr/>
          <p:nvPr/>
        </p:nvSpPr>
        <p:spPr>
          <a:xfrm>
            <a:off x="1835696" y="1730028"/>
            <a:ext cx="2448272" cy="172819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奇怪</a:t>
            </a:r>
            <a:r>
              <a:rPr lang="en-US" altLang="zh-TW" dirty="0" smtClean="0"/>
              <a:t>!</a:t>
            </a:r>
            <a:r>
              <a:rPr lang="zh-TW" altLang="en-US" dirty="0" smtClean="0"/>
              <a:t>你怎麼被箭射中了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5" name="圓角矩形圖說文字 4"/>
          <p:cNvSpPr/>
          <p:nvPr/>
        </p:nvSpPr>
        <p:spPr>
          <a:xfrm flipH="1">
            <a:off x="5148064" y="1412776"/>
            <a:ext cx="2808312" cy="18002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剛剛去打仗</a:t>
            </a:r>
            <a:r>
              <a:rPr lang="en-US" altLang="zh-TW" dirty="0" smtClean="0"/>
              <a:t>,</a:t>
            </a:r>
            <a:r>
              <a:rPr lang="zh-TW" altLang="en-US" dirty="0" smtClean="0"/>
              <a:t>快死了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0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兩對丙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sz="8800" dirty="0" smtClean="0"/>
              <a:t>  兩                   丙</a:t>
            </a:r>
            <a:endParaRPr lang="zh-TW" altLang="en-US" sz="8800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1403648" y="1628800"/>
            <a:ext cx="3672408" cy="1944216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哈哈哈</a:t>
            </a:r>
            <a:r>
              <a:rPr lang="en-US" altLang="zh-TW" dirty="0" smtClean="0"/>
              <a:t>!</a:t>
            </a:r>
            <a:r>
              <a:rPr lang="zh-TW" altLang="en-US" dirty="0" smtClean="0"/>
              <a:t>我懷了雙胞胎</a:t>
            </a:r>
            <a:r>
              <a:rPr lang="en-US" altLang="zh-TW" dirty="0" smtClean="0"/>
              <a:t>,</a:t>
            </a:r>
            <a:r>
              <a:rPr lang="zh-TW" altLang="en-US" dirty="0" smtClean="0"/>
              <a:t>羨慕吧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6" name="圓角矩形圖說文字 5"/>
          <p:cNvSpPr/>
          <p:nvPr/>
        </p:nvSpPr>
        <p:spPr>
          <a:xfrm flipH="1">
            <a:off x="5652120" y="2276872"/>
            <a:ext cx="1800200" cy="115212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還好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38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86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52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15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46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75596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39744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44</TotalTime>
  <Words>57</Words>
  <Application>Microsoft Office PowerPoint</Application>
  <PresentationFormat>如螢幕大小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龍騰四海</vt:lpstr>
      <vt:lpstr>              文字的對話</vt:lpstr>
      <vt:lpstr>弋對戈</vt:lpstr>
      <vt:lpstr>兩對丙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文字的對話</dc:title>
  <dc:creator>資優班</dc:creator>
  <cp:lastModifiedBy>資優班</cp:lastModifiedBy>
  <cp:revision>11</cp:revision>
  <dcterms:created xsi:type="dcterms:W3CDTF">2019-04-15T00:14:31Z</dcterms:created>
  <dcterms:modified xsi:type="dcterms:W3CDTF">2019-04-22T00:41:13Z</dcterms:modified>
</cp:coreProperties>
</file>